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1" r:id="rId3"/>
    <p:sldId id="271" r:id="rId4"/>
    <p:sldId id="275" r:id="rId5"/>
    <p:sldId id="272" r:id="rId6"/>
    <p:sldId id="273" r:id="rId7"/>
    <p:sldId id="258" r:id="rId8"/>
    <p:sldId id="259" r:id="rId9"/>
    <p:sldId id="270" r:id="rId10"/>
    <p:sldId id="257" r:id="rId11"/>
    <p:sldId id="268" r:id="rId12"/>
    <p:sldId id="269" r:id="rId13"/>
    <p:sldId id="267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33412-479C-4E61-8554-D0F0CC3629B1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545-E4F0-4623-BB77-7B7D1A64B4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7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pic>
        <p:nvPicPr>
          <p:cNvPr id="2050" name="Picture 2" descr="E:\TCC\logo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32"/>
            <a:ext cx="1406723" cy="14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7FD99EC-5466-4EEE-B9CC-095306E6EA55}" type="datetimeFigureOut">
              <a:rPr lang="pt-BR" smtClean="0"/>
              <a:t>26/11/2018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pt-BR" dirty="0" smtClean="0"/>
              <a:t>Universo azul: O portal do autista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293368"/>
            <a:ext cx="6400800" cy="1752600"/>
          </a:xfrm>
        </p:spPr>
        <p:txBody>
          <a:bodyPr/>
          <a:lstStyle/>
          <a:p>
            <a:r>
              <a:rPr lang="pt-BR" dirty="0"/>
              <a:t>Um projeto que </a:t>
            </a:r>
            <a:r>
              <a:rPr lang="pt-BR" dirty="0" smtClean="0"/>
              <a:t>surpreenderá </a:t>
            </a:r>
            <a:r>
              <a:rPr lang="pt-BR" dirty="0"/>
              <a:t>vocês</a:t>
            </a:r>
          </a:p>
        </p:txBody>
      </p:sp>
      <p:pic>
        <p:nvPicPr>
          <p:cNvPr id="1026" name="Picture 2" descr="E:\TCC\lo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76" y="3717032"/>
            <a:ext cx="2826725" cy="28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8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 marL="0" indent="0"/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0242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4387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7" name="Picture 3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69063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582136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0406BE30-5AE0-46B8-9BBB-F057C0C966FB}"/>
              </a:ext>
            </a:extLst>
          </p:cNvPr>
          <p:cNvSpPr txBox="1"/>
          <p:nvPr/>
        </p:nvSpPr>
        <p:spPr>
          <a:xfrm rot="19387730">
            <a:off x="1830381" y="1787397"/>
            <a:ext cx="6552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EEAA1C53-0734-4807-A924-605404E45A01}"/>
              </a:ext>
            </a:extLst>
          </p:cNvPr>
          <p:cNvSpPr txBox="1"/>
          <p:nvPr/>
        </p:nvSpPr>
        <p:spPr>
          <a:xfrm rot="19274046">
            <a:off x="5892205" y="1925376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Pela paciência</a:t>
            </a:r>
          </a:p>
        </p:txBody>
      </p:sp>
    </p:spTree>
    <p:extLst>
      <p:ext uri="{BB962C8B-B14F-4D97-AF65-F5344CB8AC3E}">
        <p14:creationId xmlns:p14="http://schemas.microsoft.com/office/powerpoint/2010/main" val="1443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88474"/>
              </p:ext>
            </p:extLst>
          </p:nvPr>
        </p:nvGraphicFramePr>
        <p:xfrm>
          <a:off x="3635896" y="2780928"/>
          <a:ext cx="2057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Objeto de Shell de Gerenciador" showAsIcon="1" r:id="rId3" imgW="2057400" imgH="686880" progId="Package">
                  <p:embed/>
                </p:oleObj>
              </mc:Choice>
              <mc:Fallback>
                <p:oleObj name="Objeto de Shell de Gerenciador" showAsIcon="1" r:id="rId3" imgW="2057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2780928"/>
                        <a:ext cx="205740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9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PROBLEMÁTICA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0" y="1124744"/>
            <a:ext cx="7274940" cy="48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LAPIDAÇÃO DA IDEIA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Site em formato de fórum</a:t>
            </a:r>
            <a:endParaRPr lang="pt-BR" dirty="0"/>
          </a:p>
        </p:txBody>
      </p:sp>
      <p:pic>
        <p:nvPicPr>
          <p:cNvPr id="8195" name="Picture 3" descr="C:\Users\Street-Labs\Pictures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1520" y="1625825"/>
            <a:ext cx="8697124" cy="403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Base Teórica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232" y="1412776"/>
            <a:ext cx="93107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Ami Klin fala da diferencia entre Transtorno do espectro Autista e Asperge.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Freud </a:t>
            </a:r>
            <a:r>
              <a:rPr lang="pt-BR" sz="2000" dirty="0"/>
              <a:t>enfatiza a importância da base familiar em diversas </a:t>
            </a:r>
            <a:r>
              <a:rPr lang="pt-BR" sz="2000" dirty="0" smtClean="0"/>
              <a:t>obras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/>
              <a:t>S</a:t>
            </a:r>
            <a:r>
              <a:rPr lang="pt-BR" sz="2000" dirty="0" smtClean="0"/>
              <a:t>egundo </a:t>
            </a:r>
            <a:r>
              <a:rPr lang="pt-BR" sz="2000" dirty="0"/>
              <a:t>Piaget, com suas Fases do Desenvolvimento Infantil, </a:t>
            </a:r>
            <a:r>
              <a:rPr lang="pt-BR" sz="2000" dirty="0" smtClean="0"/>
              <a:t>o desenvolvimento </a:t>
            </a:r>
          </a:p>
          <a:p>
            <a:pPr algn="just"/>
            <a:r>
              <a:rPr lang="pt-BR" sz="2000" dirty="0" smtClean="0"/>
              <a:t>cognitivo e comportamental </a:t>
            </a:r>
            <a:r>
              <a:rPr lang="pt-BR" sz="2000" dirty="0"/>
              <a:t>ocorre majoritariamente </a:t>
            </a:r>
            <a:endParaRPr lang="pt-BR" sz="2000" dirty="0" smtClean="0"/>
          </a:p>
          <a:p>
            <a:pPr algn="just"/>
            <a:r>
              <a:rPr lang="pt-BR" sz="2000" dirty="0" smtClean="0"/>
              <a:t>durante </a:t>
            </a:r>
            <a:r>
              <a:rPr lang="pt-BR" sz="2000" dirty="0"/>
              <a:t>a infância.</a:t>
            </a:r>
          </a:p>
        </p:txBody>
      </p:sp>
    </p:spTree>
    <p:extLst>
      <p:ext uri="{BB962C8B-B14F-4D97-AF65-F5344CB8AC3E}">
        <p14:creationId xmlns:p14="http://schemas.microsoft.com/office/powerpoint/2010/main" val="14647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DESAFIOS Á FAMILÍA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27584" y="1556792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Gastos médicos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Desafios do núcleo familiar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Educação especial</a:t>
            </a:r>
            <a:endParaRPr lang="pt-BR" dirty="0"/>
          </a:p>
        </p:txBody>
      </p:sp>
      <p:pic>
        <p:nvPicPr>
          <p:cNvPr id="6146" name="Picture 2" descr="C:\Users\Street-Labs\Desktop\autismofamilia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44215"/>
            <a:ext cx="5129608" cy="25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sz="2800" dirty="0"/>
              <a:t>Comunicação entre 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800" dirty="0"/>
              <a:t>Divulgação do trabalho de clinicas.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indent="0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2521149-3E40-44A1-BD7D-3C8E9AA3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" y="2912078"/>
            <a:ext cx="7105243" cy="27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Esclarecer como lidar e cuidar de autistas.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Compartilhamento de experiências entre os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Oferecer apoio por meio da divulgação e o patrocínio de clinicas.</a:t>
            </a:r>
          </a:p>
        </p:txBody>
      </p:sp>
    </p:spTree>
    <p:extLst>
      <p:ext uri="{BB962C8B-B14F-4D97-AF65-F5344CB8AC3E}">
        <p14:creationId xmlns:p14="http://schemas.microsoft.com/office/powerpoint/2010/main" val="477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AutoShape 2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3" name="Picture 7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22" y="1196752"/>
            <a:ext cx="53435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Ângulos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Â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Â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301</TotalTime>
  <Words>122</Words>
  <Application>Microsoft Office PowerPoint</Application>
  <PresentationFormat>Apresentação na tela (4:3)</PresentationFormat>
  <Paragraphs>36</Paragraphs>
  <Slides>13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5" baseType="lpstr">
      <vt:lpstr>Ângulos</vt:lpstr>
      <vt:lpstr>Objeto de Shell de Gerenciador</vt:lpstr>
      <vt:lpstr>Universo azul: O portal do autista</vt:lpstr>
      <vt:lpstr>Apresentação do PowerPoint</vt:lpstr>
      <vt:lpstr>PROBLEMÁTICA</vt:lpstr>
      <vt:lpstr>LAPIDAÇÃO DA IDEIA</vt:lpstr>
      <vt:lpstr>Base Teórica</vt:lpstr>
      <vt:lpstr>DESAFIOS Á FAMILÍA</vt:lpstr>
      <vt:lpstr>objetivos gerais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Ajudando o autista</dc:title>
  <dc:creator>Street_Labs</dc:creator>
  <cp:lastModifiedBy>Street-Labs</cp:lastModifiedBy>
  <cp:revision>49</cp:revision>
  <dcterms:created xsi:type="dcterms:W3CDTF">2017-11-28T20:15:08Z</dcterms:created>
  <dcterms:modified xsi:type="dcterms:W3CDTF">2018-11-26T12:37:01Z</dcterms:modified>
</cp:coreProperties>
</file>